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DBC9BB-920F-4338-9801-2DFCE2EEDE8C}" v="3" dt="2021-04-24T01:24:29.3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ma Mg" userId="550984c9cf59b276" providerId="LiveId" clId="{A0DBC9BB-920F-4338-9801-2DFCE2EEDE8C}"/>
    <pc:docChg chg="undo custSel addSld modSld">
      <pc:chgData name="Zma Mg" userId="550984c9cf59b276" providerId="LiveId" clId="{A0DBC9BB-920F-4338-9801-2DFCE2EEDE8C}" dt="2021-04-24T02:25:31.775" v="1148" actId="20577"/>
      <pc:docMkLst>
        <pc:docMk/>
      </pc:docMkLst>
      <pc:sldChg chg="addSp delSp modSp mod">
        <pc:chgData name="Zma Mg" userId="550984c9cf59b276" providerId="LiveId" clId="{A0DBC9BB-920F-4338-9801-2DFCE2EEDE8C}" dt="2021-04-24T01:55:52.458" v="612" actId="1076"/>
        <pc:sldMkLst>
          <pc:docMk/>
          <pc:sldMk cId="4043737824" sldId="257"/>
        </pc:sldMkLst>
        <pc:spChg chg="mod">
          <ac:chgData name="Zma Mg" userId="550984c9cf59b276" providerId="LiveId" clId="{A0DBC9BB-920F-4338-9801-2DFCE2EEDE8C}" dt="2021-04-24T01:08:40.659" v="26" actId="20577"/>
          <ac:spMkLst>
            <pc:docMk/>
            <pc:sldMk cId="4043737824" sldId="257"/>
            <ac:spMk id="2" creationId="{78FD68DA-43BA-4508-8DE2-BA9BB7B2FA5B}"/>
          </ac:spMkLst>
        </pc:spChg>
        <pc:spChg chg="mod">
          <ac:chgData name="Zma Mg" userId="550984c9cf59b276" providerId="LiveId" clId="{A0DBC9BB-920F-4338-9801-2DFCE2EEDE8C}" dt="2021-04-24T01:55:17.012" v="605" actId="313"/>
          <ac:spMkLst>
            <pc:docMk/>
            <pc:sldMk cId="4043737824" sldId="257"/>
            <ac:spMk id="3" creationId="{A8E9CFF2-3777-4FF4-A759-8491175B0B7C}"/>
          </ac:spMkLst>
        </pc:spChg>
        <pc:picChg chg="add mod">
          <ac:chgData name="Zma Mg" userId="550984c9cf59b276" providerId="LiveId" clId="{A0DBC9BB-920F-4338-9801-2DFCE2EEDE8C}" dt="2021-04-24T01:55:52.458" v="612" actId="1076"/>
          <ac:picMkLst>
            <pc:docMk/>
            <pc:sldMk cId="4043737824" sldId="257"/>
            <ac:picMk id="4" creationId="{B90ED13A-CA83-4620-BD70-98862462A77F}"/>
          </ac:picMkLst>
        </pc:picChg>
        <pc:picChg chg="del">
          <ac:chgData name="Zma Mg" userId="550984c9cf59b276" providerId="LiveId" clId="{A0DBC9BB-920F-4338-9801-2DFCE2EEDE8C}" dt="2021-04-24T01:08:55.174" v="27" actId="478"/>
          <ac:picMkLst>
            <pc:docMk/>
            <pc:sldMk cId="4043737824" sldId="257"/>
            <ac:picMk id="5" creationId="{282CF6DD-7FE8-4063-9551-1B7BBCE92ABE}"/>
          </ac:picMkLst>
        </pc:picChg>
        <pc:picChg chg="add mod ord">
          <ac:chgData name="Zma Mg" userId="550984c9cf59b276" providerId="LiveId" clId="{A0DBC9BB-920F-4338-9801-2DFCE2EEDE8C}" dt="2021-04-24T01:12:24.038" v="52" actId="1076"/>
          <ac:picMkLst>
            <pc:docMk/>
            <pc:sldMk cId="4043737824" sldId="257"/>
            <ac:picMk id="6" creationId="{1FFC65B3-3926-469B-B687-F0EA3A818BCD}"/>
          </ac:picMkLst>
        </pc:picChg>
      </pc:sldChg>
      <pc:sldChg chg="addSp delSp modSp mod modMedia setBg modClrScheme delAnim chgLayout">
        <pc:chgData name="Zma Mg" userId="550984c9cf59b276" providerId="LiveId" clId="{A0DBC9BB-920F-4338-9801-2DFCE2EEDE8C}" dt="2021-04-24T01:15:01.141" v="345" actId="26606"/>
        <pc:sldMkLst>
          <pc:docMk/>
          <pc:sldMk cId="191714609" sldId="258"/>
        </pc:sldMkLst>
        <pc:spChg chg="mod">
          <ac:chgData name="Zma Mg" userId="550984c9cf59b276" providerId="LiveId" clId="{A0DBC9BB-920F-4338-9801-2DFCE2EEDE8C}" dt="2021-04-24T01:15:01.141" v="345" actId="26606"/>
          <ac:spMkLst>
            <pc:docMk/>
            <pc:sldMk cId="191714609" sldId="258"/>
            <ac:spMk id="2" creationId="{9AB2EA78-AEB3-469B-9025-3B17201A457B}"/>
          </ac:spMkLst>
        </pc:spChg>
        <pc:spChg chg="del mod">
          <ac:chgData name="Zma Mg" userId="550984c9cf59b276" providerId="LiveId" clId="{A0DBC9BB-920F-4338-9801-2DFCE2EEDE8C}" dt="2021-04-24T01:14:20.682" v="340" actId="478"/>
          <ac:spMkLst>
            <pc:docMk/>
            <pc:sldMk cId="191714609" sldId="258"/>
            <ac:spMk id="3" creationId="{255E1F2F-E259-4EA8-9FFD-3A10AF541859}"/>
          </ac:spMkLst>
        </pc:spChg>
        <pc:spChg chg="add del">
          <ac:chgData name="Zma Mg" userId="550984c9cf59b276" providerId="LiveId" clId="{A0DBC9BB-920F-4338-9801-2DFCE2EEDE8C}" dt="2021-04-24T01:15:01.141" v="345" actId="26606"/>
          <ac:spMkLst>
            <pc:docMk/>
            <pc:sldMk cId="191714609" sldId="258"/>
            <ac:spMk id="47" creationId="{FBDCECDC-EEE3-4128-AA5E-82A8C08796E8}"/>
          </ac:spMkLst>
        </pc:spChg>
        <pc:spChg chg="add del">
          <ac:chgData name="Zma Mg" userId="550984c9cf59b276" providerId="LiveId" clId="{A0DBC9BB-920F-4338-9801-2DFCE2EEDE8C}" dt="2021-04-24T01:15:01.141" v="345" actId="26606"/>
          <ac:spMkLst>
            <pc:docMk/>
            <pc:sldMk cId="191714609" sldId="258"/>
            <ac:spMk id="49" creationId="{4260EDE0-989C-4E16-AF94-F652294D828E}"/>
          </ac:spMkLst>
        </pc:spChg>
        <pc:spChg chg="add del mod">
          <ac:chgData name="Zma Mg" userId="550984c9cf59b276" providerId="LiveId" clId="{A0DBC9BB-920F-4338-9801-2DFCE2EEDE8C}" dt="2021-04-24T01:15:01.141" v="345" actId="26606"/>
          <ac:spMkLst>
            <pc:docMk/>
            <pc:sldMk cId="191714609" sldId="258"/>
            <ac:spMk id="55" creationId="{43AA49BB-28B7-44F0-B9A3-A794FD2CF06D}"/>
          </ac:spMkLst>
        </pc:spChg>
        <pc:picChg chg="add del mod">
          <ac:chgData name="Zma Mg" userId="550984c9cf59b276" providerId="LiveId" clId="{A0DBC9BB-920F-4338-9801-2DFCE2EEDE8C}" dt="2021-04-24T01:15:01.141" v="345" actId="26606"/>
          <ac:picMkLst>
            <pc:docMk/>
            <pc:sldMk cId="191714609" sldId="258"/>
            <ac:picMk id="51" creationId="{738A90AC-BE02-4625-9306-6FDEE31E84FD}"/>
          </ac:picMkLst>
        </pc:picChg>
      </pc:sldChg>
      <pc:sldChg chg="addSp modSp new mod">
        <pc:chgData name="Zma Mg" userId="550984c9cf59b276" providerId="LiveId" clId="{A0DBC9BB-920F-4338-9801-2DFCE2EEDE8C}" dt="2021-04-24T01:24:39.763" v="388" actId="1076"/>
        <pc:sldMkLst>
          <pc:docMk/>
          <pc:sldMk cId="1911864218" sldId="259"/>
        </pc:sldMkLst>
        <pc:spChg chg="mod">
          <ac:chgData name="Zma Mg" userId="550984c9cf59b276" providerId="LiveId" clId="{A0DBC9BB-920F-4338-9801-2DFCE2EEDE8C}" dt="2021-04-24T01:24:08.498" v="384" actId="20577"/>
          <ac:spMkLst>
            <pc:docMk/>
            <pc:sldMk cId="1911864218" sldId="259"/>
            <ac:spMk id="2" creationId="{2F725591-ADE6-48FE-A31C-1D92C86DF9F5}"/>
          </ac:spMkLst>
        </pc:spChg>
        <pc:spChg chg="mod">
          <ac:chgData name="Zma Mg" userId="550984c9cf59b276" providerId="LiveId" clId="{A0DBC9BB-920F-4338-9801-2DFCE2EEDE8C}" dt="2021-04-24T01:23:58.890" v="364" actId="113"/>
          <ac:spMkLst>
            <pc:docMk/>
            <pc:sldMk cId="1911864218" sldId="259"/>
            <ac:spMk id="3" creationId="{57A4ABE9-5A94-4938-85C4-FD4953A4E501}"/>
          </ac:spMkLst>
        </pc:spChg>
        <pc:picChg chg="add mod">
          <ac:chgData name="Zma Mg" userId="550984c9cf59b276" providerId="LiveId" clId="{A0DBC9BB-920F-4338-9801-2DFCE2EEDE8C}" dt="2021-04-24T01:24:39.763" v="388" actId="1076"/>
          <ac:picMkLst>
            <pc:docMk/>
            <pc:sldMk cId="1911864218" sldId="259"/>
            <ac:picMk id="4" creationId="{22B678E8-E03B-4F25-9466-94D17ADA1B70}"/>
          </ac:picMkLst>
        </pc:picChg>
      </pc:sldChg>
      <pc:sldChg chg="addSp delSp modSp new mod modClrScheme chgLayout">
        <pc:chgData name="Zma Mg" userId="550984c9cf59b276" providerId="LiveId" clId="{A0DBC9BB-920F-4338-9801-2DFCE2EEDE8C}" dt="2021-04-24T01:27:41.503" v="526" actId="313"/>
        <pc:sldMkLst>
          <pc:docMk/>
          <pc:sldMk cId="3385420777" sldId="260"/>
        </pc:sldMkLst>
        <pc:spChg chg="del">
          <ac:chgData name="Zma Mg" userId="550984c9cf59b276" providerId="LiveId" clId="{A0DBC9BB-920F-4338-9801-2DFCE2EEDE8C}" dt="2021-04-24T01:24:57.963" v="390" actId="26606"/>
          <ac:spMkLst>
            <pc:docMk/>
            <pc:sldMk cId="3385420777" sldId="260"/>
            <ac:spMk id="2" creationId="{F8E5A555-9F0B-4658-8DC5-38A8AC672C0C}"/>
          </ac:spMkLst>
        </pc:spChg>
        <pc:spChg chg="del">
          <ac:chgData name="Zma Mg" userId="550984c9cf59b276" providerId="LiveId" clId="{A0DBC9BB-920F-4338-9801-2DFCE2EEDE8C}" dt="2021-04-24T01:24:57.963" v="390" actId="26606"/>
          <ac:spMkLst>
            <pc:docMk/>
            <pc:sldMk cId="3385420777" sldId="260"/>
            <ac:spMk id="3" creationId="{87C69159-E18E-4677-8DFC-C52C5C22E9E0}"/>
          </ac:spMkLst>
        </pc:spChg>
        <pc:spChg chg="add del mod">
          <ac:chgData name="Zma Mg" userId="550984c9cf59b276" providerId="LiveId" clId="{A0DBC9BB-920F-4338-9801-2DFCE2EEDE8C}" dt="2021-04-24T01:25:54.210" v="391" actId="478"/>
          <ac:spMkLst>
            <pc:docMk/>
            <pc:sldMk cId="3385420777" sldId="260"/>
            <ac:spMk id="8" creationId="{116A002D-2053-4597-BD53-0874D7340EF8}"/>
          </ac:spMkLst>
        </pc:spChg>
        <pc:spChg chg="add del mod">
          <ac:chgData name="Zma Mg" userId="550984c9cf59b276" providerId="LiveId" clId="{A0DBC9BB-920F-4338-9801-2DFCE2EEDE8C}" dt="2021-04-24T01:26:17.170" v="392" actId="22"/>
          <ac:spMkLst>
            <pc:docMk/>
            <pc:sldMk cId="3385420777" sldId="260"/>
            <ac:spMk id="10" creationId="{6E9E3A01-A80F-4779-AD2E-3CCF7A875231}"/>
          </ac:spMkLst>
        </pc:spChg>
        <pc:spChg chg="add mod">
          <ac:chgData name="Zma Mg" userId="550984c9cf59b276" providerId="LiveId" clId="{A0DBC9BB-920F-4338-9801-2DFCE2EEDE8C}" dt="2021-04-24T01:27:41.503" v="526" actId="313"/>
          <ac:spMkLst>
            <pc:docMk/>
            <pc:sldMk cId="3385420777" sldId="260"/>
            <ac:spMk id="12" creationId="{EC8D0CFC-78AD-47E4-B6BE-FAD151F2A139}"/>
          </ac:spMkLst>
        </pc:spChg>
        <pc:picChg chg="add mod ord">
          <ac:chgData name="Zma Mg" userId="550984c9cf59b276" providerId="LiveId" clId="{A0DBC9BB-920F-4338-9801-2DFCE2EEDE8C}" dt="2021-04-24T01:26:31.335" v="399" actId="14100"/>
          <ac:picMkLst>
            <pc:docMk/>
            <pc:sldMk cId="3385420777" sldId="260"/>
            <ac:picMk id="5" creationId="{748F26A7-A492-4247-A316-B12B0DA7FAB5}"/>
          </ac:picMkLst>
        </pc:picChg>
      </pc:sldChg>
      <pc:sldChg chg="addSp delSp modSp new mod">
        <pc:chgData name="Zma Mg" userId="550984c9cf59b276" providerId="LiveId" clId="{A0DBC9BB-920F-4338-9801-2DFCE2EEDE8C}" dt="2021-04-24T01:57:49.700" v="796" actId="20577"/>
        <pc:sldMkLst>
          <pc:docMk/>
          <pc:sldMk cId="4203553077" sldId="261"/>
        </pc:sldMkLst>
        <pc:spChg chg="del">
          <ac:chgData name="Zma Mg" userId="550984c9cf59b276" providerId="LiveId" clId="{A0DBC9BB-920F-4338-9801-2DFCE2EEDE8C}" dt="2021-04-24T01:28:56.322" v="537" actId="478"/>
          <ac:spMkLst>
            <pc:docMk/>
            <pc:sldMk cId="4203553077" sldId="261"/>
            <ac:spMk id="2" creationId="{D35F1A53-906B-49B2-95BB-68B64EA7FC79}"/>
          </ac:spMkLst>
        </pc:spChg>
        <pc:spChg chg="del">
          <ac:chgData name="Zma Mg" userId="550984c9cf59b276" providerId="LiveId" clId="{A0DBC9BB-920F-4338-9801-2DFCE2EEDE8C}" dt="2021-04-24T01:28:35.453" v="530" actId="22"/>
          <ac:spMkLst>
            <pc:docMk/>
            <pc:sldMk cId="4203553077" sldId="261"/>
            <ac:spMk id="3" creationId="{F1B34D77-AFDC-4DA9-B1FD-E9EE629570F2}"/>
          </ac:spMkLst>
        </pc:spChg>
        <pc:spChg chg="mod">
          <ac:chgData name="Zma Mg" userId="550984c9cf59b276" providerId="LiveId" clId="{A0DBC9BB-920F-4338-9801-2DFCE2EEDE8C}" dt="2021-04-24T01:57:49.700" v="796" actId="20577"/>
          <ac:spMkLst>
            <pc:docMk/>
            <pc:sldMk cId="4203553077" sldId="261"/>
            <ac:spMk id="4" creationId="{F197E906-7EA9-4E49-ABE7-67820AAD6F77}"/>
          </ac:spMkLst>
        </pc:spChg>
        <pc:picChg chg="add mod ord">
          <ac:chgData name="Zma Mg" userId="550984c9cf59b276" providerId="LiveId" clId="{A0DBC9BB-920F-4338-9801-2DFCE2EEDE8C}" dt="2021-04-24T01:28:49.222" v="536" actId="1076"/>
          <ac:picMkLst>
            <pc:docMk/>
            <pc:sldMk cId="4203553077" sldId="261"/>
            <ac:picMk id="6" creationId="{BD7E648F-0727-4F5E-A4EB-781531B24552}"/>
          </ac:picMkLst>
        </pc:picChg>
      </pc:sldChg>
      <pc:sldChg chg="addSp delSp modSp new mod">
        <pc:chgData name="Zma Mg" userId="550984c9cf59b276" providerId="LiveId" clId="{A0DBC9BB-920F-4338-9801-2DFCE2EEDE8C}" dt="2021-04-24T02:20:01.279" v="803"/>
        <pc:sldMkLst>
          <pc:docMk/>
          <pc:sldMk cId="172820498" sldId="262"/>
        </pc:sldMkLst>
        <pc:spChg chg="del">
          <ac:chgData name="Zma Mg" userId="550984c9cf59b276" providerId="LiveId" clId="{A0DBC9BB-920F-4338-9801-2DFCE2EEDE8C}" dt="2021-04-24T01:38:24.832" v="547" actId="478"/>
          <ac:spMkLst>
            <pc:docMk/>
            <pc:sldMk cId="172820498" sldId="262"/>
            <ac:spMk id="2" creationId="{F2EF066E-79DB-45A6-A6F6-65FB0DC43B6F}"/>
          </ac:spMkLst>
        </pc:spChg>
        <pc:spChg chg="del">
          <ac:chgData name="Zma Mg" userId="550984c9cf59b276" providerId="LiveId" clId="{A0DBC9BB-920F-4338-9801-2DFCE2EEDE8C}" dt="2021-04-24T01:34:09.804" v="539" actId="22"/>
          <ac:spMkLst>
            <pc:docMk/>
            <pc:sldMk cId="172820498" sldId="262"/>
            <ac:spMk id="3" creationId="{619C4AB7-B96C-4384-9803-817CE5D08155}"/>
          </ac:spMkLst>
        </pc:spChg>
        <pc:spChg chg="mod">
          <ac:chgData name="Zma Mg" userId="550984c9cf59b276" providerId="LiveId" clId="{A0DBC9BB-920F-4338-9801-2DFCE2EEDE8C}" dt="2021-04-24T02:20:01.279" v="803"/>
          <ac:spMkLst>
            <pc:docMk/>
            <pc:sldMk cId="172820498" sldId="262"/>
            <ac:spMk id="4" creationId="{1CAFC071-C31E-4DD6-AF5C-460F18985E3F}"/>
          </ac:spMkLst>
        </pc:spChg>
        <pc:picChg chg="add mod ord">
          <ac:chgData name="Zma Mg" userId="550984c9cf59b276" providerId="LiveId" clId="{A0DBC9BB-920F-4338-9801-2DFCE2EEDE8C}" dt="2021-04-24T01:34:22.114" v="546" actId="14100"/>
          <ac:picMkLst>
            <pc:docMk/>
            <pc:sldMk cId="172820498" sldId="262"/>
            <ac:picMk id="6" creationId="{49672560-720A-46D9-AB93-41AE342687AF}"/>
          </ac:picMkLst>
        </pc:picChg>
      </pc:sldChg>
      <pc:sldChg chg="addSp delSp modSp new mod modClrScheme chgLayout">
        <pc:chgData name="Zma Mg" userId="550984c9cf59b276" providerId="LiveId" clId="{A0DBC9BB-920F-4338-9801-2DFCE2EEDE8C}" dt="2021-04-24T01:45:36.828" v="564" actId="14100"/>
        <pc:sldMkLst>
          <pc:docMk/>
          <pc:sldMk cId="794398632" sldId="263"/>
        </pc:sldMkLst>
        <pc:spChg chg="del">
          <ac:chgData name="Zma Mg" userId="550984c9cf59b276" providerId="LiveId" clId="{A0DBC9BB-920F-4338-9801-2DFCE2EEDE8C}" dt="2021-04-24T01:43:42.117" v="549" actId="26606"/>
          <ac:spMkLst>
            <pc:docMk/>
            <pc:sldMk cId="794398632" sldId="263"/>
            <ac:spMk id="2" creationId="{5B67D73F-390A-4A28-8230-DFB2A5E8181C}"/>
          </ac:spMkLst>
        </pc:spChg>
        <pc:spChg chg="del">
          <ac:chgData name="Zma Mg" userId="550984c9cf59b276" providerId="LiveId" clId="{A0DBC9BB-920F-4338-9801-2DFCE2EEDE8C}" dt="2021-04-24T01:43:42.117" v="549" actId="26606"/>
          <ac:spMkLst>
            <pc:docMk/>
            <pc:sldMk cId="794398632" sldId="263"/>
            <ac:spMk id="3" creationId="{D4078E71-D940-4CF5-91AA-7C4997408AAF}"/>
          </ac:spMkLst>
        </pc:spChg>
        <pc:spChg chg="del">
          <ac:chgData name="Zma Mg" userId="550984c9cf59b276" providerId="LiveId" clId="{A0DBC9BB-920F-4338-9801-2DFCE2EEDE8C}" dt="2021-04-24T01:43:42.117" v="549" actId="26606"/>
          <ac:spMkLst>
            <pc:docMk/>
            <pc:sldMk cId="794398632" sldId="263"/>
            <ac:spMk id="4" creationId="{63ED9AFA-C233-4EDB-AFD7-230FA130C9CA}"/>
          </ac:spMkLst>
        </pc:spChg>
        <pc:spChg chg="add del mod">
          <ac:chgData name="Zma Mg" userId="550984c9cf59b276" providerId="LiveId" clId="{A0DBC9BB-920F-4338-9801-2DFCE2EEDE8C}" dt="2021-04-24T01:44:17.227" v="558" actId="478"/>
          <ac:spMkLst>
            <pc:docMk/>
            <pc:sldMk cId="794398632" sldId="263"/>
            <ac:spMk id="9" creationId="{A0A5A17F-E86A-4F6F-AE80-3EE5C7543739}"/>
          </ac:spMkLst>
        </pc:spChg>
        <pc:spChg chg="add mod">
          <ac:chgData name="Zma Mg" userId="550984c9cf59b276" providerId="LiveId" clId="{A0DBC9BB-920F-4338-9801-2DFCE2EEDE8C}" dt="2021-04-24T01:43:42.117" v="549" actId="26606"/>
          <ac:spMkLst>
            <pc:docMk/>
            <pc:sldMk cId="794398632" sldId="263"/>
            <ac:spMk id="11" creationId="{EC0BB693-B411-42BE-AF07-12232CAFA136}"/>
          </ac:spMkLst>
        </pc:spChg>
        <pc:spChg chg="add mod">
          <ac:chgData name="Zma Mg" userId="550984c9cf59b276" providerId="LiveId" clId="{A0DBC9BB-920F-4338-9801-2DFCE2EEDE8C}" dt="2021-04-24T01:43:42.117" v="549" actId="26606"/>
          <ac:spMkLst>
            <pc:docMk/>
            <pc:sldMk cId="794398632" sldId="263"/>
            <ac:spMk id="13" creationId="{769961EF-4FD5-486D-822B-6F76FE747053}"/>
          </ac:spMkLst>
        </pc:spChg>
        <pc:picChg chg="add mod">
          <ac:chgData name="Zma Mg" userId="550984c9cf59b276" providerId="LiveId" clId="{A0DBC9BB-920F-4338-9801-2DFCE2EEDE8C}" dt="2021-04-24T01:44:06.416" v="556" actId="1076"/>
          <ac:picMkLst>
            <pc:docMk/>
            <pc:sldMk cId="794398632" sldId="263"/>
            <ac:picMk id="6" creationId="{B2AD1256-EAA5-4883-877C-D92D7BFD7632}"/>
          </ac:picMkLst>
        </pc:picChg>
        <pc:picChg chg="add mod">
          <ac:chgData name="Zma Mg" userId="550984c9cf59b276" providerId="LiveId" clId="{A0DBC9BB-920F-4338-9801-2DFCE2EEDE8C}" dt="2021-04-24T01:44:58.862" v="561" actId="14100"/>
          <ac:picMkLst>
            <pc:docMk/>
            <pc:sldMk cId="794398632" sldId="263"/>
            <ac:picMk id="8" creationId="{CA10D299-864C-422D-A112-D1BF543823C3}"/>
          </ac:picMkLst>
        </pc:picChg>
        <pc:picChg chg="add mod">
          <ac:chgData name="Zma Mg" userId="550984c9cf59b276" providerId="LiveId" clId="{A0DBC9BB-920F-4338-9801-2DFCE2EEDE8C}" dt="2021-04-24T01:45:36.828" v="564" actId="14100"/>
          <ac:picMkLst>
            <pc:docMk/>
            <pc:sldMk cId="794398632" sldId="263"/>
            <ac:picMk id="12" creationId="{9F842652-B4C0-466B-978A-0D81CA9D5A7E}"/>
          </ac:picMkLst>
        </pc:picChg>
      </pc:sldChg>
      <pc:sldChg chg="addSp delSp modSp new mod modClrScheme chgLayout">
        <pc:chgData name="Zma Mg" userId="550984c9cf59b276" providerId="LiveId" clId="{A0DBC9BB-920F-4338-9801-2DFCE2EEDE8C}" dt="2021-04-24T02:25:31.775" v="1148" actId="20577"/>
        <pc:sldMkLst>
          <pc:docMk/>
          <pc:sldMk cId="2875204503" sldId="264"/>
        </pc:sldMkLst>
        <pc:spChg chg="add del">
          <ac:chgData name="Zma Mg" userId="550984c9cf59b276" providerId="LiveId" clId="{A0DBC9BB-920F-4338-9801-2DFCE2EEDE8C}" dt="2021-04-24T01:54:37.061" v="568" actId="26606"/>
          <ac:spMkLst>
            <pc:docMk/>
            <pc:sldMk cId="2875204503" sldId="264"/>
            <ac:spMk id="2" creationId="{B0197BBB-D561-4C8F-9646-893D83F59C08}"/>
          </ac:spMkLst>
        </pc:spChg>
        <pc:spChg chg="add del">
          <ac:chgData name="Zma Mg" userId="550984c9cf59b276" providerId="LiveId" clId="{A0DBC9BB-920F-4338-9801-2DFCE2EEDE8C}" dt="2021-04-24T01:54:37.061" v="568" actId="26606"/>
          <ac:spMkLst>
            <pc:docMk/>
            <pc:sldMk cId="2875204503" sldId="264"/>
            <ac:spMk id="3" creationId="{508F92EC-F017-4357-B607-A93098490FAD}"/>
          </ac:spMkLst>
        </pc:spChg>
        <pc:spChg chg="add del">
          <ac:chgData name="Zma Mg" userId="550984c9cf59b276" providerId="LiveId" clId="{A0DBC9BB-920F-4338-9801-2DFCE2EEDE8C}" dt="2021-04-24T01:54:37.061" v="568" actId="26606"/>
          <ac:spMkLst>
            <pc:docMk/>
            <pc:sldMk cId="2875204503" sldId="264"/>
            <ac:spMk id="4" creationId="{219C4007-B1FA-4211-B8EC-AAFD2517589A}"/>
          </ac:spMkLst>
        </pc:spChg>
        <pc:spChg chg="add del mod">
          <ac:chgData name="Zma Mg" userId="550984c9cf59b276" providerId="LiveId" clId="{A0DBC9BB-920F-4338-9801-2DFCE2EEDE8C}" dt="2021-04-24T01:54:37.060" v="567" actId="26606"/>
          <ac:spMkLst>
            <pc:docMk/>
            <pc:sldMk cId="2875204503" sldId="264"/>
            <ac:spMk id="9" creationId="{62561D1E-EE12-407E-8937-756613B20EF7}"/>
          </ac:spMkLst>
        </pc:spChg>
        <pc:spChg chg="add mod">
          <ac:chgData name="Zma Mg" userId="550984c9cf59b276" providerId="LiveId" clId="{A0DBC9BB-920F-4338-9801-2DFCE2EEDE8C}" dt="2021-04-24T02:25:31.775" v="1148" actId="20577"/>
          <ac:spMkLst>
            <pc:docMk/>
            <pc:sldMk cId="2875204503" sldId="264"/>
            <ac:spMk id="11" creationId="{3008304F-ABBB-4A47-880A-EEF3E912DD87}"/>
          </ac:spMkLst>
        </pc:spChg>
        <pc:spChg chg="add mod">
          <ac:chgData name="Zma Mg" userId="550984c9cf59b276" providerId="LiveId" clId="{A0DBC9BB-920F-4338-9801-2DFCE2EEDE8C}" dt="2021-04-24T01:56:23.640" v="626" actId="20577"/>
          <ac:spMkLst>
            <pc:docMk/>
            <pc:sldMk cId="2875204503" sldId="264"/>
            <ac:spMk id="12" creationId="{DA6C6253-0A25-4C54-A0C0-F06372F6B07B}"/>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4/23/2021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4/23/2021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4/23/2021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4/23/2021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4/23/2021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4/23/2021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4/23/2021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4/23/2021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4/23/2021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4/23/2021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4/23/2021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4/23/2021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FFC65B3-3926-469B-B687-F0EA3A818BCD}"/>
              </a:ext>
            </a:extLst>
          </p:cNvPr>
          <p:cNvPicPr>
            <a:picLocks noChangeAspect="1"/>
          </p:cNvPicPr>
          <p:nvPr/>
        </p:nvPicPr>
        <p:blipFill>
          <a:blip r:embed="rId2"/>
          <a:stretch>
            <a:fillRect/>
          </a:stretch>
        </p:blipFill>
        <p:spPr>
          <a:xfrm>
            <a:off x="3293706" y="-1829"/>
            <a:ext cx="5669905" cy="2112121"/>
          </a:xfrm>
          <a:prstGeom prst="rect">
            <a:avLst/>
          </a:prstGeom>
        </p:spPr>
      </p:pic>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Shark Attacks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2400" dirty="0">
                <a:solidFill>
                  <a:schemeClr val="tx1">
                    <a:lumMod val="85000"/>
                    <a:lumOff val="15000"/>
                  </a:schemeClr>
                </a:solidFill>
              </a:rPr>
              <a:t>Analyzed by: Henry Martinez</a:t>
            </a: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B90ED13A-CA83-4620-BD70-98862462A77F}"/>
              </a:ext>
            </a:extLst>
          </p:cNvPr>
          <p:cNvPicPr>
            <a:picLocks noChangeAspect="1"/>
          </p:cNvPicPr>
          <p:nvPr/>
        </p:nvPicPr>
        <p:blipFill>
          <a:blip r:embed="rId3"/>
          <a:stretch>
            <a:fillRect/>
          </a:stretch>
        </p:blipFill>
        <p:spPr>
          <a:xfrm rot="16200000">
            <a:off x="-1781233" y="1781235"/>
            <a:ext cx="6856172" cy="3293705"/>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800" i="1">
                <a:solidFill>
                  <a:srgbClr val="FFFFFF"/>
                </a:solidFill>
              </a:rPr>
              <a:t>This data set consists of 6000 shark attack cases categorized by 24 different variables.</a:t>
            </a:r>
            <a:endParaRPr lang="en-US" sz="4800"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25591-ADE6-48FE-A31C-1D92C86DF9F5}"/>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57A4ABE9-5A94-4938-85C4-FD4953A4E501}"/>
              </a:ext>
            </a:extLst>
          </p:cNvPr>
          <p:cNvSpPr>
            <a:spLocks noGrp="1"/>
          </p:cNvSpPr>
          <p:nvPr>
            <p:ph idx="1"/>
          </p:nvPr>
        </p:nvSpPr>
        <p:spPr/>
        <p:txBody>
          <a:bodyPr/>
          <a:lstStyle/>
          <a:p>
            <a:pPr>
              <a:buFont typeface="Wingdings" panose="05000000000000000000" pitchFamily="2" charset="2"/>
              <a:buChar char="§"/>
            </a:pPr>
            <a:r>
              <a:rPr lang="en-US" b="1" dirty="0"/>
              <a:t>Which State in the USA has the most reported shark attacks?</a:t>
            </a:r>
          </a:p>
          <a:p>
            <a:endParaRPr lang="en-US" b="1" dirty="0"/>
          </a:p>
          <a:p>
            <a:pPr>
              <a:buFont typeface="Wingdings" panose="05000000000000000000" pitchFamily="2" charset="2"/>
              <a:buChar char="§"/>
            </a:pPr>
            <a:r>
              <a:rPr lang="en-US" b="1" dirty="0"/>
              <a:t>What type of shark attack occurs the most among women &amp; among men ?</a:t>
            </a:r>
          </a:p>
          <a:p>
            <a:endParaRPr lang="en-US" b="1" dirty="0"/>
          </a:p>
          <a:p>
            <a:pPr>
              <a:buFont typeface="Wingdings" panose="05000000000000000000" pitchFamily="2" charset="2"/>
              <a:buChar char="§"/>
            </a:pPr>
            <a:r>
              <a:rPr lang="en-US" b="1" dirty="0"/>
              <a:t>What age group makes up the most shark attacks?</a:t>
            </a:r>
          </a:p>
        </p:txBody>
      </p:sp>
      <p:pic>
        <p:nvPicPr>
          <p:cNvPr id="4" name="Picture 3">
            <a:extLst>
              <a:ext uri="{FF2B5EF4-FFF2-40B4-BE49-F238E27FC236}">
                <a16:creationId xmlns:a16="http://schemas.microsoft.com/office/drawing/2014/main" id="{22B678E8-E03B-4F25-9466-94D17ADA1B70}"/>
              </a:ext>
            </a:extLst>
          </p:cNvPr>
          <p:cNvPicPr>
            <a:picLocks noChangeAspect="1"/>
          </p:cNvPicPr>
          <p:nvPr/>
        </p:nvPicPr>
        <p:blipFill>
          <a:blip r:embed="rId2"/>
          <a:stretch>
            <a:fillRect/>
          </a:stretch>
        </p:blipFill>
        <p:spPr>
          <a:xfrm>
            <a:off x="7315589" y="3663230"/>
            <a:ext cx="4357007" cy="2657774"/>
          </a:xfrm>
          <a:prstGeom prst="rect">
            <a:avLst/>
          </a:prstGeom>
        </p:spPr>
      </p:pic>
    </p:spTree>
    <p:extLst>
      <p:ext uri="{BB962C8B-B14F-4D97-AF65-F5344CB8AC3E}">
        <p14:creationId xmlns:p14="http://schemas.microsoft.com/office/powerpoint/2010/main" val="1911864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48F26A7-A492-4247-A316-B12B0DA7FAB5}"/>
              </a:ext>
            </a:extLst>
          </p:cNvPr>
          <p:cNvPicPr>
            <a:picLocks noGrp="1" noChangeAspect="1"/>
          </p:cNvPicPr>
          <p:nvPr>
            <p:ph idx="1"/>
          </p:nvPr>
        </p:nvPicPr>
        <p:blipFill>
          <a:blip r:embed="rId2"/>
          <a:stretch>
            <a:fillRect/>
          </a:stretch>
        </p:blipFill>
        <p:spPr>
          <a:xfrm>
            <a:off x="4671874" y="517383"/>
            <a:ext cx="7520126" cy="5568844"/>
          </a:xfrm>
        </p:spPr>
      </p:pic>
      <p:sp>
        <p:nvSpPr>
          <p:cNvPr id="12" name="Text Placeholder 3">
            <a:extLst>
              <a:ext uri="{FF2B5EF4-FFF2-40B4-BE49-F238E27FC236}">
                <a16:creationId xmlns:a16="http://schemas.microsoft.com/office/drawing/2014/main" id="{EC8D0CFC-78AD-47E4-B6BE-FAD151F2A139}"/>
              </a:ext>
            </a:extLst>
          </p:cNvPr>
          <p:cNvSpPr>
            <a:spLocks noGrp="1"/>
          </p:cNvSpPr>
          <p:nvPr>
            <p:ph type="body" sz="half" idx="2"/>
          </p:nvPr>
        </p:nvSpPr>
        <p:spPr>
          <a:xfrm>
            <a:off x="643465" y="401216"/>
            <a:ext cx="3517567" cy="5706339"/>
          </a:xfrm>
        </p:spPr>
        <p:txBody>
          <a:bodyPr/>
          <a:lstStyle/>
          <a:p>
            <a:r>
              <a:rPr lang="en-US" dirty="0"/>
              <a:t>A bar graph comparing whether males or females are more prominent in these shark attacks.</a:t>
            </a:r>
          </a:p>
        </p:txBody>
      </p:sp>
    </p:spTree>
    <p:extLst>
      <p:ext uri="{BB962C8B-B14F-4D97-AF65-F5344CB8AC3E}">
        <p14:creationId xmlns:p14="http://schemas.microsoft.com/office/powerpoint/2010/main" val="33854207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D7E648F-0727-4F5E-A4EB-781531B24552}"/>
              </a:ext>
            </a:extLst>
          </p:cNvPr>
          <p:cNvPicPr>
            <a:picLocks noGrp="1" noChangeAspect="1"/>
          </p:cNvPicPr>
          <p:nvPr>
            <p:ph idx="1"/>
          </p:nvPr>
        </p:nvPicPr>
        <p:blipFill>
          <a:blip r:embed="rId2"/>
          <a:stretch>
            <a:fillRect/>
          </a:stretch>
        </p:blipFill>
        <p:spPr>
          <a:xfrm>
            <a:off x="4646644" y="493095"/>
            <a:ext cx="7545356" cy="5737616"/>
          </a:xfrm>
        </p:spPr>
      </p:pic>
      <p:sp>
        <p:nvSpPr>
          <p:cNvPr id="4" name="Text Placeholder 3">
            <a:extLst>
              <a:ext uri="{FF2B5EF4-FFF2-40B4-BE49-F238E27FC236}">
                <a16:creationId xmlns:a16="http://schemas.microsoft.com/office/drawing/2014/main" id="{F197E906-7EA9-4E49-ABE7-67820AAD6F77}"/>
              </a:ext>
            </a:extLst>
          </p:cNvPr>
          <p:cNvSpPr>
            <a:spLocks noGrp="1"/>
          </p:cNvSpPr>
          <p:nvPr>
            <p:ph type="body" sz="half" idx="2"/>
          </p:nvPr>
        </p:nvSpPr>
        <p:spPr>
          <a:xfrm>
            <a:off x="643465" y="690466"/>
            <a:ext cx="3517567" cy="5417090"/>
          </a:xfrm>
        </p:spPr>
        <p:txBody>
          <a:bodyPr/>
          <a:lstStyle/>
          <a:p>
            <a:r>
              <a:rPr lang="en-US" dirty="0"/>
              <a:t>This Graph shows the quantity of shark attacks in certain areas of the US.</a:t>
            </a:r>
          </a:p>
        </p:txBody>
      </p:sp>
    </p:spTree>
    <p:extLst>
      <p:ext uri="{BB962C8B-B14F-4D97-AF65-F5344CB8AC3E}">
        <p14:creationId xmlns:p14="http://schemas.microsoft.com/office/powerpoint/2010/main" val="4203553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49672560-720A-46D9-AB93-41AE342687AF}"/>
              </a:ext>
            </a:extLst>
          </p:cNvPr>
          <p:cNvPicPr>
            <a:picLocks noGrp="1" noChangeAspect="1"/>
          </p:cNvPicPr>
          <p:nvPr>
            <p:ph idx="1"/>
          </p:nvPr>
        </p:nvPicPr>
        <p:blipFill>
          <a:blip r:embed="rId2"/>
          <a:stretch>
            <a:fillRect/>
          </a:stretch>
        </p:blipFill>
        <p:spPr>
          <a:xfrm>
            <a:off x="4660472" y="768414"/>
            <a:ext cx="7525768" cy="5417782"/>
          </a:xfrm>
        </p:spPr>
      </p:pic>
      <p:sp>
        <p:nvSpPr>
          <p:cNvPr id="4" name="Text Placeholder 3">
            <a:extLst>
              <a:ext uri="{FF2B5EF4-FFF2-40B4-BE49-F238E27FC236}">
                <a16:creationId xmlns:a16="http://schemas.microsoft.com/office/drawing/2014/main" id="{1CAFC071-C31E-4DD6-AF5C-460F18985E3F}"/>
              </a:ext>
            </a:extLst>
          </p:cNvPr>
          <p:cNvSpPr>
            <a:spLocks noGrp="1"/>
          </p:cNvSpPr>
          <p:nvPr>
            <p:ph type="body" sz="half" idx="2"/>
          </p:nvPr>
        </p:nvSpPr>
        <p:spPr>
          <a:xfrm>
            <a:off x="643465" y="475862"/>
            <a:ext cx="3517567" cy="5631694"/>
          </a:xfrm>
        </p:spPr>
        <p:txBody>
          <a:bodyPr/>
          <a:lstStyle/>
          <a:p>
            <a:r>
              <a:rPr lang="en-US" dirty="0"/>
              <a:t>This is a visualization of the age group in the US that made up the majority of these shark attacks.</a:t>
            </a:r>
          </a:p>
        </p:txBody>
      </p:sp>
    </p:spTree>
    <p:extLst>
      <p:ext uri="{BB962C8B-B14F-4D97-AF65-F5344CB8AC3E}">
        <p14:creationId xmlns:p14="http://schemas.microsoft.com/office/powerpoint/2010/main" val="172820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EC0BB693-B411-42BE-AF07-12232CAFA136}"/>
              </a:ext>
            </a:extLst>
          </p:cNvPr>
          <p:cNvSpPr>
            <a:spLocks noGrp="1"/>
          </p:cNvSpPr>
          <p:nvPr>
            <p:ph type="title"/>
          </p:nvPr>
        </p:nvSpPr>
        <p:spPr>
          <a:xfrm>
            <a:off x="1097279" y="4799362"/>
            <a:ext cx="10113645" cy="743682"/>
          </a:xfrm>
        </p:spPr>
        <p:txBody>
          <a:bodyPr/>
          <a:lstStyle/>
          <a:p>
            <a:endParaRPr lang="en-US" dirty="0"/>
          </a:p>
        </p:txBody>
      </p:sp>
      <p:sp>
        <p:nvSpPr>
          <p:cNvPr id="13" name="Text Placeholder 3">
            <a:extLst>
              <a:ext uri="{FF2B5EF4-FFF2-40B4-BE49-F238E27FC236}">
                <a16:creationId xmlns:a16="http://schemas.microsoft.com/office/drawing/2014/main" id="{769961EF-4FD5-486D-822B-6F76FE747053}"/>
              </a:ext>
            </a:extLst>
          </p:cNvPr>
          <p:cNvSpPr>
            <a:spLocks noGrp="1"/>
          </p:cNvSpPr>
          <p:nvPr>
            <p:ph type="body" sz="half" idx="2"/>
          </p:nvPr>
        </p:nvSpPr>
        <p:spPr>
          <a:xfrm>
            <a:off x="1097279" y="5715000"/>
            <a:ext cx="10113264" cy="609600"/>
          </a:xfrm>
        </p:spPr>
        <p:txBody>
          <a:bodyPr/>
          <a:lstStyle/>
          <a:p>
            <a:endParaRPr lang="en-US" dirty="0"/>
          </a:p>
        </p:txBody>
      </p:sp>
      <p:pic>
        <p:nvPicPr>
          <p:cNvPr id="6" name="Picture 5">
            <a:extLst>
              <a:ext uri="{FF2B5EF4-FFF2-40B4-BE49-F238E27FC236}">
                <a16:creationId xmlns:a16="http://schemas.microsoft.com/office/drawing/2014/main" id="{B2AD1256-EAA5-4883-877C-D92D7BFD7632}"/>
              </a:ext>
            </a:extLst>
          </p:cNvPr>
          <p:cNvPicPr>
            <a:picLocks noChangeAspect="1"/>
          </p:cNvPicPr>
          <p:nvPr/>
        </p:nvPicPr>
        <p:blipFill>
          <a:blip r:embed="rId2"/>
          <a:stretch>
            <a:fillRect/>
          </a:stretch>
        </p:blipFill>
        <p:spPr>
          <a:xfrm>
            <a:off x="914400" y="4578350"/>
            <a:ext cx="10363200" cy="2279650"/>
          </a:xfrm>
          <a:prstGeom prst="rect">
            <a:avLst/>
          </a:prstGeom>
        </p:spPr>
      </p:pic>
      <p:pic>
        <p:nvPicPr>
          <p:cNvPr id="8" name="Picture 7">
            <a:extLst>
              <a:ext uri="{FF2B5EF4-FFF2-40B4-BE49-F238E27FC236}">
                <a16:creationId xmlns:a16="http://schemas.microsoft.com/office/drawing/2014/main" id="{CA10D299-864C-422D-A112-D1BF543823C3}"/>
              </a:ext>
            </a:extLst>
          </p:cNvPr>
          <p:cNvPicPr>
            <a:picLocks noChangeAspect="1"/>
          </p:cNvPicPr>
          <p:nvPr/>
        </p:nvPicPr>
        <p:blipFill>
          <a:blip r:embed="rId3"/>
          <a:stretch>
            <a:fillRect/>
          </a:stretch>
        </p:blipFill>
        <p:spPr>
          <a:xfrm>
            <a:off x="914400" y="2520950"/>
            <a:ext cx="10363200" cy="2057400"/>
          </a:xfrm>
          <a:prstGeom prst="rect">
            <a:avLst/>
          </a:prstGeom>
        </p:spPr>
      </p:pic>
      <p:pic>
        <p:nvPicPr>
          <p:cNvPr id="12" name="Picture 11">
            <a:extLst>
              <a:ext uri="{FF2B5EF4-FFF2-40B4-BE49-F238E27FC236}">
                <a16:creationId xmlns:a16="http://schemas.microsoft.com/office/drawing/2014/main" id="{9F842652-B4C0-466B-978A-0D81CA9D5A7E}"/>
              </a:ext>
            </a:extLst>
          </p:cNvPr>
          <p:cNvPicPr>
            <a:picLocks noChangeAspect="1"/>
          </p:cNvPicPr>
          <p:nvPr/>
        </p:nvPicPr>
        <p:blipFill>
          <a:blip r:embed="rId4"/>
          <a:stretch>
            <a:fillRect/>
          </a:stretch>
        </p:blipFill>
        <p:spPr>
          <a:xfrm>
            <a:off x="914399" y="117611"/>
            <a:ext cx="10363199" cy="2403339"/>
          </a:xfrm>
          <a:prstGeom prst="rect">
            <a:avLst/>
          </a:prstGeom>
        </p:spPr>
      </p:pic>
    </p:spTree>
    <p:extLst>
      <p:ext uri="{BB962C8B-B14F-4D97-AF65-F5344CB8AC3E}">
        <p14:creationId xmlns:p14="http://schemas.microsoft.com/office/powerpoint/2010/main" val="7943986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DA6C6253-0A25-4C54-A0C0-F06372F6B07B}"/>
              </a:ext>
            </a:extLst>
          </p:cNvPr>
          <p:cNvSpPr>
            <a:spLocks noGrp="1"/>
          </p:cNvSpPr>
          <p:nvPr>
            <p:ph type="title"/>
          </p:nvPr>
        </p:nvSpPr>
        <p:spPr>
          <a:xfrm>
            <a:off x="1097280" y="286603"/>
            <a:ext cx="10058400" cy="1450757"/>
          </a:xfrm>
        </p:spPr>
        <p:txBody>
          <a:bodyPr/>
          <a:lstStyle/>
          <a:p>
            <a:r>
              <a:rPr lang="en-US" dirty="0" err="1"/>
              <a:t>Summarise</a:t>
            </a:r>
            <a:r>
              <a:rPr lang="en-US" dirty="0"/>
              <a:t> </a:t>
            </a:r>
          </a:p>
        </p:txBody>
      </p:sp>
      <p:sp>
        <p:nvSpPr>
          <p:cNvPr id="11" name="Content Placeholder 2">
            <a:extLst>
              <a:ext uri="{FF2B5EF4-FFF2-40B4-BE49-F238E27FC236}">
                <a16:creationId xmlns:a16="http://schemas.microsoft.com/office/drawing/2014/main" id="{3008304F-ABBB-4A47-880A-EEF3E912DD87}"/>
              </a:ext>
            </a:extLst>
          </p:cNvPr>
          <p:cNvSpPr>
            <a:spLocks noGrp="1"/>
          </p:cNvSpPr>
          <p:nvPr>
            <p:ph idx="1"/>
          </p:nvPr>
        </p:nvSpPr>
        <p:spPr>
          <a:xfrm>
            <a:off x="1097280" y="2108201"/>
            <a:ext cx="10058400" cy="3760891"/>
          </a:xfrm>
        </p:spPr>
        <p:txBody>
          <a:bodyPr/>
          <a:lstStyle/>
          <a:p>
            <a:pPr>
              <a:buFont typeface="Wingdings" panose="05000000000000000000" pitchFamily="2" charset="2"/>
              <a:buChar char="v"/>
            </a:pPr>
            <a:r>
              <a:rPr lang="en-US" b="1" dirty="0"/>
              <a:t>After exploring this data set I was able to gleam some insights off the trends I noticed.</a:t>
            </a:r>
          </a:p>
          <a:p>
            <a:pPr>
              <a:buFont typeface="Wingdings" panose="05000000000000000000" pitchFamily="2" charset="2"/>
              <a:buChar char="q"/>
            </a:pPr>
            <a:r>
              <a:rPr lang="en-US" dirty="0"/>
              <a:t>We learned that the USA has reported the most cases of shark attacks, 17 year </a:t>
            </a:r>
            <a:r>
              <a:rPr lang="en-US" dirty="0" err="1"/>
              <a:t>olds</a:t>
            </a:r>
            <a:r>
              <a:rPr lang="en-US" dirty="0"/>
              <a:t> make up the majority of these attacks, and Florida holds the title in the US for having the most reported cases. While covid is still in place, not much can be said about the findings from this dataset.</a:t>
            </a:r>
          </a:p>
          <a:p>
            <a:pPr>
              <a:buFont typeface="Wingdings" panose="05000000000000000000" pitchFamily="2" charset="2"/>
              <a:buChar char="q"/>
            </a:pPr>
            <a:endParaRPr lang="en-US" dirty="0"/>
          </a:p>
          <a:p>
            <a:pPr>
              <a:buFont typeface="Wingdings" panose="05000000000000000000" pitchFamily="2" charset="2"/>
              <a:buChar char="q"/>
            </a:pPr>
            <a:r>
              <a:rPr lang="en-US" dirty="0"/>
              <a:t>However, more can be done with this dataset. Predictions can be made for the frequency of shark attacks in areas after covid has passed. Ranking can be made for Countries boasting the lowest reports of shark attacks and reasoning could also be provided.</a:t>
            </a:r>
          </a:p>
        </p:txBody>
      </p:sp>
    </p:spTree>
    <p:extLst>
      <p:ext uri="{BB962C8B-B14F-4D97-AF65-F5344CB8AC3E}">
        <p14:creationId xmlns:p14="http://schemas.microsoft.com/office/powerpoint/2010/main" val="2875204503"/>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{5F2ECCA4-03C2-4935-8BF5-9C32397D003F}tf56160789_win32</Template>
  <TotalTime>77</TotalTime>
  <Words>237</Words>
  <Application>Microsoft Office PowerPoint</Application>
  <PresentationFormat>Widescreen</PresentationFormat>
  <Paragraphs>17</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Bookman Old Style</vt:lpstr>
      <vt:lpstr>Calibri</vt:lpstr>
      <vt:lpstr>Franklin Gothic Book</vt:lpstr>
      <vt:lpstr>Wingdings</vt:lpstr>
      <vt:lpstr>1_RetrospectVTI</vt:lpstr>
      <vt:lpstr>Shark Attacks</vt:lpstr>
      <vt:lpstr>This data set consists of 6000 shark attack cases categorized by 24 different variables.</vt:lpstr>
      <vt:lpstr>Research Questions</vt:lpstr>
      <vt:lpstr>PowerPoint Presentation</vt:lpstr>
      <vt:lpstr>PowerPoint Presentation</vt:lpstr>
      <vt:lpstr>PowerPoint Presentation</vt:lpstr>
      <vt:lpstr>PowerPoint Presentation</vt:lpstr>
      <vt:lpstr>Summarise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Zma Mg</dc:creator>
  <cp:lastModifiedBy>Zma Mg</cp:lastModifiedBy>
  <cp:revision>1</cp:revision>
  <dcterms:created xsi:type="dcterms:W3CDTF">2021-04-22T03:13:50Z</dcterms:created>
  <dcterms:modified xsi:type="dcterms:W3CDTF">2021-04-24T02:25:34Z</dcterms:modified>
</cp:coreProperties>
</file>

<file path=docProps/thumbnail.jpeg>
</file>